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60" r:id="rId9"/>
    <p:sldId id="262" r:id="rId10"/>
    <p:sldId id="266" r:id="rId11"/>
    <p:sldId id="267" r:id="rId12"/>
    <p:sldId id="269" r:id="rId13"/>
    <p:sldId id="271" r:id="rId14"/>
    <p:sldId id="265" r:id="rId15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89A3"/>
    <a:srgbClr val="366A2A"/>
    <a:srgbClr val="5CCD7E"/>
    <a:srgbClr val="66FF33"/>
    <a:srgbClr val="CC0099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1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22333D-611D-52DF-42C8-755C5DDA1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689350-90FF-5911-C38B-904AB38FB7F9}"/>
              </a:ext>
            </a:extLst>
          </p:cNvPr>
          <p:cNvSpPr txBox="1"/>
          <p:nvPr/>
        </p:nvSpPr>
        <p:spPr>
          <a:xfrm>
            <a:off x="0" y="874499"/>
            <a:ext cx="100584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8000" b="0" i="0" u="none" strike="noStrike" kern="1200" cap="none" spc="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كتاب التلوين</a:t>
            </a:r>
            <a:endParaRPr kumimoji="0" lang="en-US" sz="8000" b="0" i="0" u="none" strike="noStrike" kern="1200" cap="none" spc="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DB698D-D343-DAAA-DC3B-A7D799B9D76D}"/>
              </a:ext>
            </a:extLst>
          </p:cNvPr>
          <p:cNvSpPr txBox="1"/>
          <p:nvPr/>
        </p:nvSpPr>
        <p:spPr>
          <a:xfrm>
            <a:off x="0" y="-49458"/>
            <a:ext cx="10058400" cy="1107996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ا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ل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غ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ا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ب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0389A3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ة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 ا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ل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ص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غ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ا</a:t>
            </a:r>
            <a:r>
              <a:rPr kumimoji="0" lang="ar-AE" sz="66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ر</a:t>
            </a:r>
            <a:r>
              <a:rPr lang="en-US" sz="660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ا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ل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ف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ن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ا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ن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ي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ن</a:t>
            </a:r>
            <a:endParaRPr lang="en-US" sz="6600" dirty="0">
              <a:ln w="3175">
                <a:solidFill>
                  <a:sysClr val="windowText" lastClr="000000"/>
                </a:solidFill>
              </a:ln>
              <a:solidFill>
                <a:srgbClr val="0389A3"/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528EFE8-BB7E-5AFB-EE4F-6F3801EF7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40553"/>
            <a:ext cx="6437657" cy="643184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788258" y="793644"/>
            <a:ext cx="327014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ف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هد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CAD532-01A4-2803-0681-77377C9AB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110" y="2376084"/>
            <a:ext cx="2871633" cy="28716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83D82F-F296-9B36-2911-911A56A8EF78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C8D7FB-3385-ACE7-7DA8-8E4C0853CAEC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846723" y="795135"/>
            <a:ext cx="301278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ن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مر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9A11C9-D7EC-2CF7-7116-EC30E4D9C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475" y="2525879"/>
            <a:ext cx="2883029" cy="28830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F95422-0BEA-2ABF-D814-15C896076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89335"/>
            <a:ext cx="6389162" cy="6383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86A212C-CDD3-CB94-E8CD-491EB7EF019C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A7B88A-BA8F-ECB6-4776-322D192E1DD5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F8CCFA3-8B2A-01BD-F415-383159A1B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331" y="1112145"/>
            <a:ext cx="6669602" cy="666350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345636" y="809220"/>
            <a:ext cx="562588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ح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مار وحشي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7381143-71F6-8606-7959-8129E245B6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746" y="2548158"/>
            <a:ext cx="2929179" cy="29291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754AFD-EF8C-0D28-F423-77D92CCBE0C3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E5EEB-D8AE-E626-2473-FC98A220BA9A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F871991-05C4-AF9A-45BE-D62BFB5E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12145"/>
            <a:ext cx="6665528" cy="66602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75939" y="809220"/>
            <a:ext cx="368246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ك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نغر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B58137-4131-8A36-8EF1-6171EEAA8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6634" y="2548158"/>
            <a:ext cx="3000214" cy="30002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505AFC-AC59-5437-E1F2-91E2B8B232C3}"/>
              </a:ext>
            </a:extLst>
          </p:cNvPr>
          <p:cNvSpPr txBox="1"/>
          <p:nvPr/>
        </p:nvSpPr>
        <p:spPr>
          <a:xfrm>
            <a:off x="-111106" y="-107917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1DA0F3-E78B-07C7-64B9-B682CBB6B06B}"/>
              </a:ext>
            </a:extLst>
          </p:cNvPr>
          <p:cNvSpPr txBox="1"/>
          <p:nvPr/>
        </p:nvSpPr>
        <p:spPr>
          <a:xfrm>
            <a:off x="65952" y="809220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E0AB4F1-E436-BE6D-F889-6EAC59B5FB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875051"/>
            <a:ext cx="6757261" cy="67692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85504" y="795135"/>
            <a:ext cx="345115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ض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بع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2885ED-A3C3-DD46-0BD4-932B91934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5504" y="2534073"/>
            <a:ext cx="3451157" cy="34511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09260E-84D7-C923-CDB0-6E220CEC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5504" y="2534073"/>
            <a:ext cx="3451157" cy="34511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108427-CD14-93E7-35B9-0BEAF1FF9F89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2BADEE-5C7C-B760-8D76-896107177678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38FB11D-6C52-C962-7437-2774F61B11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974771"/>
            <a:ext cx="6791533" cy="67976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791533" y="795135"/>
            <a:ext cx="302507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ظ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بي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08AEFA-EB53-75B7-411A-3A93A20F0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695" y="2495673"/>
            <a:ext cx="2721244" cy="27212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2414126-D420-77F1-7A0D-31D5FC26CF1D}"/>
              </a:ext>
            </a:extLst>
          </p:cNvPr>
          <p:cNvSpPr txBox="1"/>
          <p:nvPr/>
        </p:nvSpPr>
        <p:spPr>
          <a:xfrm>
            <a:off x="-189162" y="-122002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BC4EB0-4842-3B11-F244-1D35A0DD5F5D}"/>
              </a:ext>
            </a:extLst>
          </p:cNvPr>
          <p:cNvSpPr txBox="1"/>
          <p:nvPr/>
        </p:nvSpPr>
        <p:spPr>
          <a:xfrm>
            <a:off x="-12104" y="795135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64271" y="795135"/>
            <a:ext cx="33072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د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ب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CDC946-C760-4727-7E51-9865BCFA6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5648" y="2886188"/>
            <a:ext cx="1365614" cy="13656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F46124-3025-9ECD-DFFA-9F41FF19D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32695" y="2758699"/>
            <a:ext cx="1728567" cy="17267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FDF454C-D225-D42B-94F0-39A81D53D0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5783" y="2534073"/>
            <a:ext cx="3263638" cy="32636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EC095AF-D95B-5E24-7BCE-B735882350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2575" y="2243133"/>
            <a:ext cx="4729840" cy="47341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0B0D9C-B003-5329-CE8B-0CAD6F2DD99F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18F664-1800-7EF4-4645-F4885EAE4C30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5A1985B-28C8-B785-5395-4480595177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1301858"/>
            <a:ext cx="6460508" cy="646576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75577" y="693569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ج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اموس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77A888-568C-CC6E-52F5-735A34FBA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7149" y="2610172"/>
            <a:ext cx="3046708" cy="30467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D42EBE-5651-67A8-BC2E-774E481B994B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C4FD11-6277-3999-8E78-8B7644A693A4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10261B69-6FAB-CC10-DA72-7EBBCFC192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803899"/>
            <a:ext cx="5962405" cy="59685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787486"/>
            <a:ext cx="528869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و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حيد القرن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D578D2-56DA-43E2-E1A5-BB77FE7C4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1420" y="2526424"/>
            <a:ext cx="2845231" cy="28452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BB7D52-A854-969D-9DB3-EEFD33B72C94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BF5EE-7270-B134-E3C9-4FEB0B51C00D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F0B27B-3741-422E-08C7-103F204C92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429155"/>
            <a:ext cx="6431797" cy="64265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21831" y="1079828"/>
            <a:ext cx="40640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8000" dirty="0">
                <a:latin typeface="Teaching Print Dotted" pitchFamily="50" charset="0"/>
              </a:rPr>
              <a:t>ف</a:t>
            </a:r>
            <a:r>
              <a:rPr lang="ar-AE" sz="80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رس النهر</a:t>
            </a:r>
            <a:endParaRPr lang="en-US" sz="80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76896B-FF45-9635-BC8E-531F96A53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719" y="2534073"/>
            <a:ext cx="2536394" cy="25363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AB07B12-C00A-579C-FAA9-1ED4C091E1C3}"/>
              </a:ext>
            </a:extLst>
          </p:cNvPr>
          <p:cNvSpPr/>
          <p:nvPr/>
        </p:nvSpPr>
        <p:spPr>
          <a:xfrm>
            <a:off x="0" y="0"/>
            <a:ext cx="10058400" cy="7772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A17D9C-C64E-5FCD-3EE6-AC0102E9B940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8CF342-66DD-FC0B-50CA-0F4F7D781816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8302D9-69BA-5CF4-802C-17F912FB9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88000" contrast="100000"/>
                    </a14:imgEffect>
                  </a14:imgLayer>
                </a14:imgProps>
              </a:ext>
            </a:extLst>
          </a:blip>
          <a:srcRect l="13319" t="11167" r="12473" b="6860"/>
          <a:stretch/>
        </p:blipFill>
        <p:spPr>
          <a:xfrm>
            <a:off x="0" y="1029783"/>
            <a:ext cx="6108600" cy="674261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95478" y="795135"/>
            <a:ext cx="394092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ف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يل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981737-7FF9-25B3-DEB6-09DD106F8D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800" y="2534073"/>
            <a:ext cx="2979002" cy="29790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5029D20-FAEB-27E0-A98D-0C555BE29FE0}"/>
              </a:ext>
            </a:extLst>
          </p:cNvPr>
          <p:cNvSpPr txBox="1"/>
          <p:nvPr/>
        </p:nvSpPr>
        <p:spPr>
          <a:xfrm>
            <a:off x="169319" y="-122002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F1FC26-208E-15A3-EAE7-7AC19E530010}"/>
              </a:ext>
            </a:extLst>
          </p:cNvPr>
          <p:cNvSpPr txBox="1"/>
          <p:nvPr/>
        </p:nvSpPr>
        <p:spPr>
          <a:xfrm>
            <a:off x="346377" y="795135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800580" y="795135"/>
            <a:ext cx="25928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أ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سد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6D3D1F-7C82-234F-D895-B37C730C9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8" y="1429155"/>
            <a:ext cx="6343245" cy="63432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1309160-0C2A-BFD8-2FB3-29307479E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23" y="2534073"/>
            <a:ext cx="3333750" cy="3333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33E2AD-8242-E199-F549-0D89A8B748C7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89F39C-3D5D-5E16-F29C-7539C24C32D2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B5EE696-59F8-A47F-386E-55C277B54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22070"/>
            <a:ext cx="6572250" cy="657750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85302" y="795135"/>
            <a:ext cx="358621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س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لحفاة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630F13-45CE-62C4-0A22-E22811C23A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5035" y="2534073"/>
            <a:ext cx="2933700" cy="293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388A9E-26C3-2608-1F3C-3EE654C0FF16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EF40BA-49F4-5B7F-FAED-3F71240C5B33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الغابه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1065</TotalTime>
  <Words>74</Words>
  <Application>Microsoft Office PowerPoint</Application>
  <PresentationFormat>Custom</PresentationFormat>
  <Paragraphs>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98</cp:revision>
  <dcterms:created xsi:type="dcterms:W3CDTF">2025-02-12T09:43:58Z</dcterms:created>
  <dcterms:modified xsi:type="dcterms:W3CDTF">2025-02-18T11:33:21Z</dcterms:modified>
</cp:coreProperties>
</file>

<file path=docProps/thumbnail.jpeg>
</file>